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9" r:id="rId5"/>
    <p:sldId id="258" r:id="rId6"/>
    <p:sldId id="25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C56435-B2D1-4D16-A4A4-C1E0A252185D}" v="1" dt="2025-04-13T07:55:05.5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5C8D9084-AE15-4339-B42F-A7E619ACF1A1}"/>
    <pc:docChg chg="custSel addSld delSld modSld">
      <pc:chgData name="David Butler" userId="1d4169bac4fa5473" providerId="LiveId" clId="{5C8D9084-AE15-4339-B42F-A7E619ACF1A1}" dt="2023-12-25T08:55:26.715" v="66" actId="47"/>
      <pc:docMkLst>
        <pc:docMk/>
      </pc:docMkLst>
      <pc:sldChg chg="del">
        <pc:chgData name="David Butler" userId="1d4169bac4fa5473" providerId="LiveId" clId="{5C8D9084-AE15-4339-B42F-A7E619ACF1A1}" dt="2023-12-25T08:55:21.801" v="59" actId="47"/>
        <pc:sldMkLst>
          <pc:docMk/>
          <pc:sldMk cId="784516629" sldId="258"/>
        </pc:sldMkLst>
      </pc:sldChg>
      <pc:sldChg chg="del">
        <pc:chgData name="David Butler" userId="1d4169bac4fa5473" providerId="LiveId" clId="{5C8D9084-AE15-4339-B42F-A7E619ACF1A1}" dt="2023-12-25T08:55:23.211" v="60" actId="47"/>
        <pc:sldMkLst>
          <pc:docMk/>
          <pc:sldMk cId="2931801900" sldId="259"/>
        </pc:sldMkLst>
      </pc:sldChg>
      <pc:sldChg chg="del">
        <pc:chgData name="David Butler" userId="1d4169bac4fa5473" providerId="LiveId" clId="{5C8D9084-AE15-4339-B42F-A7E619ACF1A1}" dt="2023-12-25T08:55:23.739" v="61" actId="47"/>
        <pc:sldMkLst>
          <pc:docMk/>
          <pc:sldMk cId="511528151" sldId="262"/>
        </pc:sldMkLst>
      </pc:sldChg>
      <pc:sldChg chg="del">
        <pc:chgData name="David Butler" userId="1d4169bac4fa5473" providerId="LiveId" clId="{5C8D9084-AE15-4339-B42F-A7E619ACF1A1}" dt="2023-12-25T08:55:24.309" v="62" actId="47"/>
        <pc:sldMkLst>
          <pc:docMk/>
          <pc:sldMk cId="2253664838" sldId="263"/>
        </pc:sldMkLst>
      </pc:sldChg>
      <pc:sldChg chg="del">
        <pc:chgData name="David Butler" userId="1d4169bac4fa5473" providerId="LiveId" clId="{5C8D9084-AE15-4339-B42F-A7E619ACF1A1}" dt="2023-12-25T08:55:24.743" v="63" actId="47"/>
        <pc:sldMkLst>
          <pc:docMk/>
          <pc:sldMk cId="3818837666" sldId="264"/>
        </pc:sldMkLst>
      </pc:sldChg>
      <pc:sldChg chg="del">
        <pc:chgData name="David Butler" userId="1d4169bac4fa5473" providerId="LiveId" clId="{5C8D9084-AE15-4339-B42F-A7E619ACF1A1}" dt="2023-12-25T08:55:25.285" v="64" actId="47"/>
        <pc:sldMkLst>
          <pc:docMk/>
          <pc:sldMk cId="4003358908" sldId="265"/>
        </pc:sldMkLst>
      </pc:sldChg>
      <pc:sldChg chg="del">
        <pc:chgData name="David Butler" userId="1d4169bac4fa5473" providerId="LiveId" clId="{5C8D9084-AE15-4339-B42F-A7E619ACF1A1}" dt="2023-12-25T08:55:26.135" v="65" actId="47"/>
        <pc:sldMkLst>
          <pc:docMk/>
          <pc:sldMk cId="2264875626" sldId="266"/>
        </pc:sldMkLst>
      </pc:sldChg>
      <pc:sldChg chg="del">
        <pc:chgData name="David Butler" userId="1d4169bac4fa5473" providerId="LiveId" clId="{5C8D9084-AE15-4339-B42F-A7E619ACF1A1}" dt="2023-12-25T08:55:26.715" v="66" actId="47"/>
        <pc:sldMkLst>
          <pc:docMk/>
          <pc:sldMk cId="3175840452" sldId="267"/>
        </pc:sldMkLst>
      </pc:sldChg>
      <pc:sldChg chg="delSp modSp add mod">
        <pc:chgData name="David Butler" userId="1d4169bac4fa5473" providerId="LiveId" clId="{5C8D9084-AE15-4339-B42F-A7E619ACF1A1}" dt="2023-12-25T08:54:06.191" v="19" actId="1076"/>
        <pc:sldMkLst>
          <pc:docMk/>
          <pc:sldMk cId="3028775896" sldId="268"/>
        </pc:sldMkLst>
      </pc:sldChg>
      <pc:sldChg chg="delSp modSp add mod">
        <pc:chgData name="David Butler" userId="1d4169bac4fa5473" providerId="LiveId" clId="{5C8D9084-AE15-4339-B42F-A7E619ACF1A1}" dt="2023-12-25T08:54:18.152" v="27" actId="1076"/>
        <pc:sldMkLst>
          <pc:docMk/>
          <pc:sldMk cId="2266199541" sldId="269"/>
        </pc:sldMkLst>
      </pc:sldChg>
      <pc:sldChg chg="delSp modSp add mod">
        <pc:chgData name="David Butler" userId="1d4169bac4fa5473" providerId="LiveId" clId="{5C8D9084-AE15-4339-B42F-A7E619ACF1A1}" dt="2023-12-25T08:54:31.296" v="35" actId="1076"/>
        <pc:sldMkLst>
          <pc:docMk/>
          <pc:sldMk cId="1784769485" sldId="270"/>
        </pc:sldMkLst>
      </pc:sldChg>
      <pc:sldChg chg="delSp modSp add mod">
        <pc:chgData name="David Butler" userId="1d4169bac4fa5473" providerId="LiveId" clId="{5C8D9084-AE15-4339-B42F-A7E619ACF1A1}" dt="2023-12-25T08:54:45.256" v="43" actId="1076"/>
        <pc:sldMkLst>
          <pc:docMk/>
          <pc:sldMk cId="2835756260" sldId="271"/>
        </pc:sldMkLst>
      </pc:sldChg>
      <pc:sldChg chg="delSp modSp add mod">
        <pc:chgData name="David Butler" userId="1d4169bac4fa5473" providerId="LiveId" clId="{5C8D9084-AE15-4339-B42F-A7E619ACF1A1}" dt="2023-12-25T08:54:58.209" v="51" actId="1076"/>
        <pc:sldMkLst>
          <pc:docMk/>
          <pc:sldMk cId="3020614654" sldId="272"/>
        </pc:sldMkLst>
      </pc:sldChg>
      <pc:sldChg chg="delSp modSp add mod">
        <pc:chgData name="David Butler" userId="1d4169bac4fa5473" providerId="LiveId" clId="{5C8D9084-AE15-4339-B42F-A7E619ACF1A1}" dt="2023-12-25T08:55:11.581" v="58" actId="1076"/>
        <pc:sldMkLst>
          <pc:docMk/>
          <pc:sldMk cId="1446932667" sldId="273"/>
        </pc:sldMkLst>
      </pc:sldChg>
    </pc:docChg>
  </pc:docChgLst>
  <pc:docChgLst>
    <pc:chgData name="David Butler" userId="1d4169bac4fa5473" providerId="LiveId" clId="{06C56435-B2D1-4D16-A4A4-C1E0A252185D}"/>
    <pc:docChg chg="custSel addSld delSld modSld sldOrd">
      <pc:chgData name="David Butler" userId="1d4169bac4fa5473" providerId="LiveId" clId="{06C56435-B2D1-4D16-A4A4-C1E0A252185D}" dt="2025-04-13T07:55:11.823" v="17"/>
      <pc:docMkLst>
        <pc:docMk/>
      </pc:docMkLst>
      <pc:sldChg chg="delSp mod">
        <pc:chgData name="David Butler" userId="1d4169bac4fa5473" providerId="LiveId" clId="{06C56435-B2D1-4D16-A4A4-C1E0A252185D}" dt="2025-04-13T07:53:48.731" v="5" actId="478"/>
        <pc:sldMkLst>
          <pc:docMk/>
          <pc:sldMk cId="591237566" sldId="257"/>
        </pc:sldMkLst>
        <pc:picChg chg="del">
          <ac:chgData name="David Butler" userId="1d4169bac4fa5473" providerId="LiveId" clId="{06C56435-B2D1-4D16-A4A4-C1E0A252185D}" dt="2025-04-13T07:53:43.853" v="0" actId="478"/>
          <ac:picMkLst>
            <pc:docMk/>
            <pc:sldMk cId="591237566" sldId="257"/>
            <ac:picMk id="20" creationId="{F45B97EF-C5C1-AE3A-6B20-F07F69A5B277}"/>
          </ac:picMkLst>
        </pc:picChg>
        <pc:picChg chg="del">
          <ac:chgData name="David Butler" userId="1d4169bac4fa5473" providerId="LiveId" clId="{06C56435-B2D1-4D16-A4A4-C1E0A252185D}" dt="2025-04-13T07:53:44.958" v="1" actId="478"/>
          <ac:picMkLst>
            <pc:docMk/>
            <pc:sldMk cId="591237566" sldId="257"/>
            <ac:picMk id="21" creationId="{7781B3CA-9BF5-BD01-3EAA-06E03D3E37DB}"/>
          </ac:picMkLst>
        </pc:picChg>
        <pc:picChg chg="del">
          <ac:chgData name="David Butler" userId="1d4169bac4fa5473" providerId="LiveId" clId="{06C56435-B2D1-4D16-A4A4-C1E0A252185D}" dt="2025-04-13T07:53:47.246" v="3" actId="478"/>
          <ac:picMkLst>
            <pc:docMk/>
            <pc:sldMk cId="591237566" sldId="257"/>
            <ac:picMk id="22" creationId="{4EFE9C70-75A5-1F68-C1FC-3C54301FE939}"/>
          </ac:picMkLst>
        </pc:picChg>
        <pc:picChg chg="del">
          <ac:chgData name="David Butler" userId="1d4169bac4fa5473" providerId="LiveId" clId="{06C56435-B2D1-4D16-A4A4-C1E0A252185D}" dt="2025-04-13T07:53:48.731" v="5" actId="478"/>
          <ac:picMkLst>
            <pc:docMk/>
            <pc:sldMk cId="591237566" sldId="257"/>
            <ac:picMk id="23" creationId="{A69F1CE8-0F9D-99D3-50F7-4A662DA21ECD}"/>
          </ac:picMkLst>
        </pc:picChg>
        <pc:picChg chg="del">
          <ac:chgData name="David Butler" userId="1d4169bac4fa5473" providerId="LiveId" clId="{06C56435-B2D1-4D16-A4A4-C1E0A252185D}" dt="2025-04-13T07:53:47.937" v="4" actId="478"/>
          <ac:picMkLst>
            <pc:docMk/>
            <pc:sldMk cId="591237566" sldId="257"/>
            <ac:picMk id="24" creationId="{38726FA0-FB23-C68D-2146-31A1B604E80A}"/>
          </ac:picMkLst>
        </pc:picChg>
        <pc:picChg chg="del">
          <ac:chgData name="David Butler" userId="1d4169bac4fa5473" providerId="LiveId" clId="{06C56435-B2D1-4D16-A4A4-C1E0A252185D}" dt="2025-04-13T07:53:46.486" v="2" actId="478"/>
          <ac:picMkLst>
            <pc:docMk/>
            <pc:sldMk cId="591237566" sldId="257"/>
            <ac:picMk id="25" creationId="{88E4BC34-DCC6-F685-481C-19DA2AA184AD}"/>
          </ac:picMkLst>
        </pc:picChg>
      </pc:sldChg>
      <pc:sldChg chg="new ord">
        <pc:chgData name="David Butler" userId="1d4169bac4fa5473" providerId="LiveId" clId="{06C56435-B2D1-4D16-A4A4-C1E0A252185D}" dt="2025-04-13T07:55:03.326" v="14"/>
        <pc:sldMkLst>
          <pc:docMk/>
          <pc:sldMk cId="1672177059" sldId="258"/>
        </pc:sldMkLst>
      </pc:sldChg>
      <pc:sldChg chg="del">
        <pc:chgData name="David Butler" userId="1d4169bac4fa5473" providerId="LiveId" clId="{06C56435-B2D1-4D16-A4A4-C1E0A252185D}" dt="2025-04-13T07:54:33.121" v="6" actId="47"/>
        <pc:sldMkLst>
          <pc:docMk/>
          <pc:sldMk cId="3028775896" sldId="268"/>
        </pc:sldMkLst>
      </pc:sldChg>
      <pc:sldChg chg="del">
        <pc:chgData name="David Butler" userId="1d4169bac4fa5473" providerId="LiveId" clId="{06C56435-B2D1-4D16-A4A4-C1E0A252185D}" dt="2025-04-13T07:54:34.648" v="7" actId="47"/>
        <pc:sldMkLst>
          <pc:docMk/>
          <pc:sldMk cId="2266199541" sldId="269"/>
        </pc:sldMkLst>
      </pc:sldChg>
      <pc:sldChg chg="add ord">
        <pc:chgData name="David Butler" userId="1d4169bac4fa5473" providerId="LiveId" clId="{06C56435-B2D1-4D16-A4A4-C1E0A252185D}" dt="2025-04-13T07:55:11.823" v="17"/>
        <pc:sldMkLst>
          <pc:docMk/>
          <pc:sldMk cId="2805412868" sldId="269"/>
        </pc:sldMkLst>
      </pc:sldChg>
      <pc:sldChg chg="del">
        <pc:chgData name="David Butler" userId="1d4169bac4fa5473" providerId="LiveId" clId="{06C56435-B2D1-4D16-A4A4-C1E0A252185D}" dt="2025-04-13T07:54:35.262" v="8" actId="47"/>
        <pc:sldMkLst>
          <pc:docMk/>
          <pc:sldMk cId="1784769485" sldId="270"/>
        </pc:sldMkLst>
      </pc:sldChg>
      <pc:sldChg chg="del">
        <pc:chgData name="David Butler" userId="1d4169bac4fa5473" providerId="LiveId" clId="{06C56435-B2D1-4D16-A4A4-C1E0A252185D}" dt="2025-04-13T07:54:35.683" v="9" actId="47"/>
        <pc:sldMkLst>
          <pc:docMk/>
          <pc:sldMk cId="2835756260" sldId="271"/>
        </pc:sldMkLst>
      </pc:sldChg>
      <pc:sldChg chg="del">
        <pc:chgData name="David Butler" userId="1d4169bac4fa5473" providerId="LiveId" clId="{06C56435-B2D1-4D16-A4A4-C1E0A252185D}" dt="2025-04-13T07:54:36.127" v="10" actId="47"/>
        <pc:sldMkLst>
          <pc:docMk/>
          <pc:sldMk cId="3020614654" sldId="272"/>
        </pc:sldMkLst>
      </pc:sldChg>
      <pc:sldChg chg="del">
        <pc:chgData name="David Butler" userId="1d4169bac4fa5473" providerId="LiveId" clId="{06C56435-B2D1-4D16-A4A4-C1E0A252185D}" dt="2025-04-13T07:54:36.562" v="11" actId="47"/>
        <pc:sldMkLst>
          <pc:docMk/>
          <pc:sldMk cId="1446932667" sldId="27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2E022-6D54-460F-88AB-F93E8C3998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4E24A3-C65F-4D5D-BB2A-397F4EDDE1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C0017F-637B-48F4-96CA-4E740B893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7A7A18-70DA-446F-8A28-8EC07C0A5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584898-EF55-43B5-A49A-20CC614F5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3291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0B7DF-0B30-4E57-8D64-5EBEA4190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DB96F3-0509-4D43-BF05-4E259D27AB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01D0BF-8A29-40D2-ACD6-078BC69F5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B1E2B4-6EC8-43DF-B590-3B7609F4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9D8026-4C8B-46A8-BD4D-356AEE3E6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2797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CD1010-A8A8-4FF9-8965-EF959E5621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DD3091-D67A-48C8-8B7C-91E9458205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44E88D-1487-49E0-83CA-7EBAD5B04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15B0E3-D3C4-416C-8756-DC7BA58E2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20CCDC-4777-4D90-ADCE-EB4192231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3830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3E75D-A917-4E3F-9D90-4EBBB83DA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3E0E1-FD54-4C34-90FF-CAD72DB851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1E773E-E6B1-4732-A450-73ADE93D7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E2DF5A-CC02-4E46-B4E4-3AC624C9F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F84C8F-46E1-4E8F-801A-E1C50C736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5769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DF55A6-54B2-4552-8196-5C1DEDA85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D2C2D2-BC72-4328-95AC-3CBE05A756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4F8391-AB40-4E8C-9E44-36BAC8507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5DFC7C-4103-4245-AFD5-2C0DC7BA6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4F0437-BA6E-4975-9268-30E4E39F7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3084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8AE8EB-32A4-4687-AE54-547A972CD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F1EDE3-FD5E-429B-A8B9-E178CC0468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412D15-F232-42C4-87D1-2CB7E25625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8B032E-2223-4C57-BCAD-3C4E384F2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9825DC-A89E-4788-B1F4-EEE021F54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17257A-5896-4F3E-8678-5D583E0A7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1366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D2DED-8985-4B93-9939-FC3CD2EAB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14B423-96AC-4C76-A5B1-82E0BCE0D9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6800F6-7B26-44D0-AAF5-877EAFE67E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B276C4-AC6A-412D-BAA0-1CE0BABB43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75B998-FC3C-4D95-AF93-8EB9D36322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6B9CF0D-2946-4CE4-8C8D-7E989FF90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102F4B0-BCAF-4270-B863-2AB99C69B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2F1D03-52DB-4C84-86B5-522B96C91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6234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C97B9-02D9-4119-9E50-4D86F3620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F08F33-F70C-42C4-9C13-3D1E0DC6B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3554C9-9D13-419C-A781-330B454B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E229EA-D197-4D4B-9118-9DBF0D9C3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9472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00E552-0EA8-439A-8616-5EED5D668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A2AA86-ED5E-46A5-A45C-E849FC9E4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9B554B-8FA1-4190-8A2F-2793C19DF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826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90980-FB3B-4F64-B7A6-4B682D2C5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E93E15-8432-4C35-B5FD-07CE714B6C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5B56E0-5F2F-48D5-8FF7-FA25CDCBC0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A24E96-AE10-408C-974B-5495C8B0F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8E27E2-D1F9-45BF-9087-C05E83F53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14200B-5EBE-4F95-967B-3410E9322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2472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81BEA-ECEE-417E-B090-5F6B60468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02B5DF-3861-4A06-8D55-1538E7AF94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96DF8A-89A8-4E78-A8C3-260B90AB75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1E2FEF-8587-40E3-A648-66B4E2D4E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2544EF-C38A-4A7E-8D59-423EF2E28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B92A1D-2E2E-4830-A5CC-1FF2479BF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8606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9B9E42-2DA9-484D-AA4F-BF2A9CE1A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9106A2-E75F-47F5-8FB0-F8884C259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13EF0F-DE85-4B60-99CE-92DD7CBC37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1C799-B0E5-41DE-BF83-7566BD9EC1A5}" type="datetimeFigureOut">
              <a:rPr lang="en-GB" smtClean="0"/>
              <a:t>13/04/2025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88EA9-A961-4325-8361-F449DD3EC9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D1DD0A-C8DE-40AE-ABFC-465348A086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465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0838DF-5DA3-BCBE-1B75-AAD39DB1EC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621" t="22891" r="5972"/>
          <a:stretch/>
        </p:blipFill>
        <p:spPr>
          <a:xfrm>
            <a:off x="0" y="1073646"/>
            <a:ext cx="5938330" cy="38201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EC086DF-E35D-780F-B9F7-ADD4FF7EC2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4213" y="1605281"/>
            <a:ext cx="6317789" cy="52527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814A6C2-8C50-0993-8E27-F72F0EF93994}"/>
              </a:ext>
            </a:extLst>
          </p:cNvPr>
          <p:cNvSpPr txBox="1"/>
          <p:nvPr/>
        </p:nvSpPr>
        <p:spPr>
          <a:xfrm>
            <a:off x="599440" y="365760"/>
            <a:ext cx="11247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latin typeface="Century Gothic" panose="020B0502020202020204" pitchFamily="34" charset="0"/>
              </a:rPr>
              <a:t>The body</a:t>
            </a:r>
          </a:p>
        </p:txBody>
      </p:sp>
    </p:spTree>
    <p:extLst>
      <p:ext uri="{BB962C8B-B14F-4D97-AF65-F5344CB8AC3E}">
        <p14:creationId xmlns:p14="http://schemas.microsoft.com/office/powerpoint/2010/main" val="2805412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177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E49C48D4-B94A-4FDE-AEA0-5BBB3D290917}"/>
              </a:ext>
            </a:extLst>
          </p:cNvPr>
          <p:cNvSpPr txBox="1"/>
          <p:nvPr/>
        </p:nvSpPr>
        <p:spPr>
          <a:xfrm>
            <a:off x="19760" y="0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18236E8-976D-43FE-8D34-433CE3FFE9B8}"/>
              </a:ext>
            </a:extLst>
          </p:cNvPr>
          <p:cNvSpPr txBox="1"/>
          <p:nvPr/>
        </p:nvSpPr>
        <p:spPr>
          <a:xfrm>
            <a:off x="3573931" y="-61752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F2271B-DA09-45D3-8F8D-119FD0A1BE3B}"/>
              </a:ext>
            </a:extLst>
          </p:cNvPr>
          <p:cNvSpPr txBox="1"/>
          <p:nvPr/>
        </p:nvSpPr>
        <p:spPr>
          <a:xfrm>
            <a:off x="48795" y="3252950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5A3E58-FDFD-493A-8E0C-58DEA9DA7FDD}"/>
              </a:ext>
            </a:extLst>
          </p:cNvPr>
          <p:cNvSpPr txBox="1"/>
          <p:nvPr/>
        </p:nvSpPr>
        <p:spPr>
          <a:xfrm>
            <a:off x="7247108" y="-61752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C8F2FE5-FF50-4848-8B68-9727FADD99BF}"/>
              </a:ext>
            </a:extLst>
          </p:cNvPr>
          <p:cNvSpPr txBox="1"/>
          <p:nvPr/>
        </p:nvSpPr>
        <p:spPr>
          <a:xfrm>
            <a:off x="3484994" y="3203700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13BF13A-3A53-49EC-A132-CDD07A7279CF}"/>
              </a:ext>
            </a:extLst>
          </p:cNvPr>
          <p:cNvSpPr txBox="1"/>
          <p:nvPr/>
        </p:nvSpPr>
        <p:spPr>
          <a:xfrm>
            <a:off x="9109891" y="3342966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5912375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FC18A9F-2368-4E1C-ABE1-9ADBA7D40557}">
  <ds:schemaRefs>
    <ds:schemaRef ds:uri="http://purl.org/dc/terms/"/>
    <ds:schemaRef ds:uri="http://purl.org/dc/elements/1.1/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7789c14a-a99d-49e3-b17f-cc0aeb526209"/>
    <ds:schemaRef ds:uri="1d7f4318-fbaa-42fb-befc-90ab84d26bd1"/>
  </ds:schemaRefs>
</ds:datastoreItem>
</file>

<file path=customXml/itemProps2.xml><?xml version="1.0" encoding="utf-8"?>
<ds:datastoreItem xmlns:ds="http://schemas.openxmlformats.org/officeDocument/2006/customXml" ds:itemID="{5C410B78-902F-44E7-B08C-D7F9777BE6D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E23921B-C4F5-47AD-B7D6-D02BD42892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8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2023-08-22T16:20:37Z</dcterms:created>
  <dcterms:modified xsi:type="dcterms:W3CDTF">2025-04-13T07:55:19Z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